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4" r:id="rId4"/>
    <p:sldId id="258" r:id="rId5"/>
    <p:sldId id="260" r:id="rId6"/>
    <p:sldId id="263" r:id="rId7"/>
    <p:sldId id="265" r:id="rId8"/>
    <p:sldId id="266" r:id="rId9"/>
  </p:sldIdLst>
  <p:sldSz cx="6858000" cy="9907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70"/>
    <p:restoredTop sz="95741"/>
  </p:normalViewPr>
  <p:slideViewPr>
    <p:cSldViewPr snapToGrid="0" snapToObjects="1">
      <p:cViewPr>
        <p:scale>
          <a:sx n="92" d="100"/>
          <a:sy n="92" d="100"/>
        </p:scale>
        <p:origin x="262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451"/>
            <a:ext cx="5829300" cy="3449308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3778"/>
            <a:ext cx="5143500" cy="2392040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A366D-7797-2643-A3E8-4935D8CBBE12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B3A73-893D-E644-A34B-84687112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308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A366D-7797-2643-A3E8-4935D8CBBE12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B3A73-893D-E644-A34B-84687112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094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87"/>
            <a:ext cx="1478756" cy="839622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87"/>
            <a:ext cx="4350544" cy="839622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A366D-7797-2643-A3E8-4935D8CBBE12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B3A73-893D-E644-A34B-84687112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238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A366D-7797-2643-A3E8-4935D8CBBE12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B3A73-893D-E644-A34B-84687112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169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70019"/>
            <a:ext cx="5915025" cy="4121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30289"/>
            <a:ext cx="5915025" cy="2167284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A366D-7797-2643-A3E8-4935D8CBBE12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B3A73-893D-E644-A34B-84687112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15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436"/>
            <a:ext cx="2914650" cy="628627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436"/>
            <a:ext cx="2914650" cy="628627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A366D-7797-2643-A3E8-4935D8CBBE12}" type="datetimeFigureOut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B3A73-893D-E644-A34B-84687112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251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90"/>
            <a:ext cx="5915025" cy="191500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736"/>
            <a:ext cx="2901255" cy="1190286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9022"/>
            <a:ext cx="2901255" cy="532303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736"/>
            <a:ext cx="2915543" cy="1190286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9022"/>
            <a:ext cx="2915543" cy="532303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A366D-7797-2643-A3E8-4935D8CBBE12}" type="datetimeFigureOut">
              <a:rPr lang="en-US" smtClean="0"/>
              <a:t>3/1/22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B3A73-893D-E644-A34B-84687112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556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A366D-7797-2643-A3E8-4935D8CBBE12}" type="datetimeFigureOut">
              <a:rPr lang="en-US" smtClean="0"/>
              <a:t>3/1/22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B3A73-893D-E644-A34B-84687112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83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A366D-7797-2643-A3E8-4935D8CBBE12}" type="datetimeFigureOut">
              <a:rPr lang="en-US" smtClean="0"/>
              <a:t>3/1/22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B3A73-893D-E644-A34B-84687112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15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506"/>
            <a:ext cx="2211884" cy="231177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511"/>
            <a:ext cx="3471863" cy="704080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2276"/>
            <a:ext cx="2211884" cy="550651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A366D-7797-2643-A3E8-4935D8CBBE12}" type="datetimeFigureOut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B3A73-893D-E644-A34B-84687112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21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506"/>
            <a:ext cx="2211884" cy="231177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511"/>
            <a:ext cx="3471863" cy="704080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2276"/>
            <a:ext cx="2211884" cy="550651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A366D-7797-2643-A3E8-4935D8CBBE12}" type="datetimeFigureOut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B3A73-893D-E644-A34B-84687112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07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90"/>
            <a:ext cx="5915025" cy="1915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436"/>
            <a:ext cx="5915025" cy="6286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2869"/>
            <a:ext cx="1543050" cy="52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A366D-7797-2643-A3E8-4935D8CBBE12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2869"/>
            <a:ext cx="2314575" cy="52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2869"/>
            <a:ext cx="1543050" cy="52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B3A73-893D-E644-A34B-84687112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19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7" Type="http://schemas.openxmlformats.org/officeDocument/2006/relationships/image" Target="../media/image36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BBC0BE43-CA84-A746-A05E-D5F554FE5C46}"/>
              </a:ext>
            </a:extLst>
          </p:cNvPr>
          <p:cNvGrpSpPr/>
          <p:nvPr/>
        </p:nvGrpSpPr>
        <p:grpSpPr>
          <a:xfrm>
            <a:off x="611671" y="738292"/>
            <a:ext cx="5504792" cy="7850433"/>
            <a:chOff x="611671" y="738292"/>
            <a:chExt cx="5504792" cy="7850433"/>
          </a:xfrm>
        </p:grpSpPr>
        <p:pic>
          <p:nvPicPr>
            <p:cNvPr id="12" name="Picture 11" descr="A picture containing blue&#10;&#10;Description automatically generated">
              <a:extLst>
                <a:ext uri="{FF2B5EF4-FFF2-40B4-BE49-F238E27FC236}">
                  <a16:creationId xmlns:a16="http://schemas.microsoft.com/office/drawing/2014/main" id="{E295837A-39B6-4349-963C-744CC012C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671" y="3397583"/>
              <a:ext cx="2632904" cy="2632904"/>
            </a:xfrm>
            <a:prstGeom prst="rect">
              <a:avLst/>
            </a:prstGeom>
          </p:spPr>
        </p:pic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2463945-05E0-4B49-867B-7A70BB34D9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4414" y="5213131"/>
              <a:ext cx="1834491" cy="491530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DB0E73C-C561-4241-8FEA-1F7BF204DD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63917" y="3925824"/>
              <a:ext cx="815603" cy="667197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C17AAC85-EA57-BA40-99DB-570B02C25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481" y="738292"/>
              <a:ext cx="2632904" cy="2632904"/>
            </a:xfrm>
            <a:prstGeom prst="rect">
              <a:avLst/>
            </a:prstGeom>
          </p:spPr>
        </p:pic>
        <p:pic>
          <p:nvPicPr>
            <p:cNvPr id="51" name="Picture 50" descr="A picture containing background pattern&#10;&#10;Description automatically generated">
              <a:extLst>
                <a:ext uri="{FF2B5EF4-FFF2-40B4-BE49-F238E27FC236}">
                  <a16:creationId xmlns:a16="http://schemas.microsoft.com/office/drawing/2014/main" id="{CA4CA9D0-1185-4C48-B1C7-F1E904FE0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6481" y="1149657"/>
              <a:ext cx="2048077" cy="2048077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71C9DE9B-F2FB-0E4E-9D3C-8158FD1C4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7552" y="5955821"/>
              <a:ext cx="2632904" cy="2632904"/>
            </a:xfrm>
            <a:prstGeom prst="rect">
              <a:avLst/>
            </a:prstGeom>
          </p:spPr>
        </p:pic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6771BA8-6B38-5E4E-BB77-1A711D3578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8726" y="6482758"/>
              <a:ext cx="806471" cy="724413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Parallelogram 67">
              <a:extLst>
                <a:ext uri="{FF2B5EF4-FFF2-40B4-BE49-F238E27FC236}">
                  <a16:creationId xmlns:a16="http://schemas.microsoft.com/office/drawing/2014/main" id="{AB58E06C-BF20-D442-AD24-3942ECCB9092}"/>
                </a:ext>
              </a:extLst>
            </p:cNvPr>
            <p:cNvSpPr/>
            <p:nvPr/>
          </p:nvSpPr>
          <p:spPr>
            <a:xfrm rot="20175170">
              <a:off x="1881532" y="2191913"/>
              <a:ext cx="1239577" cy="177639"/>
            </a:xfrm>
            <a:prstGeom prst="parallelogram">
              <a:avLst>
                <a:gd name="adj" fmla="val 37341"/>
              </a:avLst>
            </a:prstGeom>
            <a:solidFill>
              <a:schemeClr val="bg1">
                <a:alpha val="41641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41EBBD0-ECA1-5844-8F3B-C337BB51D7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8500" y="1981200"/>
              <a:ext cx="1019175" cy="444761"/>
            </a:xfrm>
            <a:prstGeom prst="line">
              <a:avLst/>
            </a:prstGeom>
            <a:ln w="222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5EC80A1-085C-7A40-8ECA-9D6DF977C1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2150" y="2165689"/>
              <a:ext cx="999927" cy="440986"/>
            </a:xfrm>
            <a:prstGeom prst="line">
              <a:avLst/>
            </a:prstGeom>
            <a:ln w="222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Parallelogram 70">
              <a:extLst>
                <a:ext uri="{FF2B5EF4-FFF2-40B4-BE49-F238E27FC236}">
                  <a16:creationId xmlns:a16="http://schemas.microsoft.com/office/drawing/2014/main" id="{6203CE45-3123-8F4C-914F-E602FEF2B829}"/>
                </a:ext>
              </a:extLst>
            </p:cNvPr>
            <p:cNvSpPr/>
            <p:nvPr/>
          </p:nvSpPr>
          <p:spPr>
            <a:xfrm rot="12004626" flipV="1">
              <a:off x="798760" y="2219702"/>
              <a:ext cx="1239577" cy="172567"/>
            </a:xfrm>
            <a:prstGeom prst="parallelogram">
              <a:avLst>
                <a:gd name="adj" fmla="val 37455"/>
              </a:avLst>
            </a:prstGeom>
            <a:solidFill>
              <a:schemeClr val="bg1">
                <a:alpha val="41641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D3AAF84-07A1-1D41-8B33-19C3C8E4D7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0822" y="2036004"/>
              <a:ext cx="1047265" cy="382633"/>
            </a:xfrm>
            <a:prstGeom prst="line">
              <a:avLst/>
            </a:prstGeom>
            <a:ln w="222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8CEE4BE-D3B6-C24F-B13C-80C4F5394C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3522" y="2201104"/>
              <a:ext cx="1036411" cy="380906"/>
            </a:xfrm>
            <a:prstGeom prst="line">
              <a:avLst/>
            </a:prstGeom>
            <a:ln w="222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F66D488-2DA4-F844-8C05-972075C413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9683" y="1276478"/>
              <a:ext cx="800655" cy="720488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A1143FD-B5B0-8D40-B39F-FC9E9B6BF0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70690" y="2601310"/>
              <a:ext cx="1797374" cy="467146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C6DE22E-DCA5-5E4C-9879-E0ACF49F647A}"/>
                </a:ext>
              </a:extLst>
            </p:cNvPr>
            <p:cNvSpPr txBox="1"/>
            <p:nvPr/>
          </p:nvSpPr>
          <p:spPr>
            <a:xfrm>
              <a:off x="781499" y="937929"/>
              <a:ext cx="9597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Bulk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C0F57AB-AF58-224E-BD04-9584B49F866E}"/>
                </a:ext>
              </a:extLst>
            </p:cNvPr>
            <p:cNvSpPr txBox="1"/>
            <p:nvPr/>
          </p:nvSpPr>
          <p:spPr>
            <a:xfrm>
              <a:off x="806802" y="3600497"/>
              <a:ext cx="8218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Gel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3C6DE8A-F37F-FC4F-AAB6-B07D90AC20DC}"/>
                </a:ext>
              </a:extLst>
            </p:cNvPr>
            <p:cNvSpPr txBox="1"/>
            <p:nvPr/>
          </p:nvSpPr>
          <p:spPr>
            <a:xfrm>
              <a:off x="802989" y="6116350"/>
              <a:ext cx="1069947" cy="317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Random</a:t>
              </a:r>
            </a:p>
          </p:txBody>
        </p:sp>
        <p:sp>
          <p:nvSpPr>
            <p:cNvPr id="77" name="Parallelogram 76">
              <a:extLst>
                <a:ext uri="{FF2B5EF4-FFF2-40B4-BE49-F238E27FC236}">
                  <a16:creationId xmlns:a16="http://schemas.microsoft.com/office/drawing/2014/main" id="{ED19A0EB-8496-2143-A95F-A24716299243}"/>
                </a:ext>
              </a:extLst>
            </p:cNvPr>
            <p:cNvSpPr/>
            <p:nvPr/>
          </p:nvSpPr>
          <p:spPr>
            <a:xfrm rot="20175170">
              <a:off x="1856228" y="4801534"/>
              <a:ext cx="1239577" cy="177639"/>
            </a:xfrm>
            <a:prstGeom prst="parallelogram">
              <a:avLst>
                <a:gd name="adj" fmla="val 37341"/>
              </a:avLst>
            </a:prstGeom>
            <a:solidFill>
              <a:schemeClr val="bg1">
                <a:alpha val="41641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61D142B-467B-194E-BE32-63337D9C4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43196" y="4590821"/>
              <a:ext cx="1019175" cy="444761"/>
            </a:xfrm>
            <a:prstGeom prst="line">
              <a:avLst/>
            </a:prstGeom>
            <a:ln w="222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B55B9D5-E3C6-7A4D-AAE2-4D09330A49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6846" y="4775310"/>
              <a:ext cx="999927" cy="440986"/>
            </a:xfrm>
            <a:prstGeom prst="line">
              <a:avLst/>
            </a:prstGeom>
            <a:ln w="222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Parallelogram 79">
              <a:extLst>
                <a:ext uri="{FF2B5EF4-FFF2-40B4-BE49-F238E27FC236}">
                  <a16:creationId xmlns:a16="http://schemas.microsoft.com/office/drawing/2014/main" id="{4119CB00-62EA-014D-AD98-9CCA17F393C4}"/>
                </a:ext>
              </a:extLst>
            </p:cNvPr>
            <p:cNvSpPr/>
            <p:nvPr/>
          </p:nvSpPr>
          <p:spPr>
            <a:xfrm rot="12004626" flipV="1">
              <a:off x="773456" y="4829323"/>
              <a:ext cx="1239577" cy="172567"/>
            </a:xfrm>
            <a:prstGeom prst="parallelogram">
              <a:avLst>
                <a:gd name="adj" fmla="val 37455"/>
              </a:avLst>
            </a:prstGeom>
            <a:solidFill>
              <a:schemeClr val="bg1">
                <a:alpha val="41641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9127D80-D59B-C14F-B39B-94001F56B6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5518" y="4645625"/>
              <a:ext cx="1047265" cy="382633"/>
            </a:xfrm>
            <a:prstGeom prst="line">
              <a:avLst/>
            </a:prstGeom>
            <a:ln w="222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CE6B14A-9D4E-EB47-83A1-6324EC6BFF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8218" y="4810725"/>
              <a:ext cx="1036411" cy="380906"/>
            </a:xfrm>
            <a:prstGeom prst="line">
              <a:avLst/>
            </a:prstGeom>
            <a:ln w="222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Parallelogram 82">
              <a:extLst>
                <a:ext uri="{FF2B5EF4-FFF2-40B4-BE49-F238E27FC236}">
                  <a16:creationId xmlns:a16="http://schemas.microsoft.com/office/drawing/2014/main" id="{24D917C3-8E63-CF44-AE5C-12DC74C5EA92}"/>
                </a:ext>
              </a:extLst>
            </p:cNvPr>
            <p:cNvSpPr/>
            <p:nvPr/>
          </p:nvSpPr>
          <p:spPr>
            <a:xfrm rot="20175170">
              <a:off x="1877720" y="7410914"/>
              <a:ext cx="1239577" cy="177639"/>
            </a:xfrm>
            <a:prstGeom prst="parallelogram">
              <a:avLst>
                <a:gd name="adj" fmla="val 37341"/>
              </a:avLst>
            </a:prstGeom>
            <a:solidFill>
              <a:schemeClr val="bg1">
                <a:alpha val="41641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DD4E0CB-5FE8-B544-ACAE-4EA46A455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4688" y="7200201"/>
              <a:ext cx="1019175" cy="444761"/>
            </a:xfrm>
            <a:prstGeom prst="line">
              <a:avLst/>
            </a:prstGeom>
            <a:ln w="222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BFCCC6D-A93B-4646-98ED-C6D7203C82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58338" y="7384690"/>
              <a:ext cx="999927" cy="440986"/>
            </a:xfrm>
            <a:prstGeom prst="line">
              <a:avLst/>
            </a:prstGeom>
            <a:ln w="222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Parallelogram 86">
              <a:extLst>
                <a:ext uri="{FF2B5EF4-FFF2-40B4-BE49-F238E27FC236}">
                  <a16:creationId xmlns:a16="http://schemas.microsoft.com/office/drawing/2014/main" id="{F61F684B-8FFF-D045-A966-6443780D9BE6}"/>
                </a:ext>
              </a:extLst>
            </p:cNvPr>
            <p:cNvSpPr/>
            <p:nvPr/>
          </p:nvSpPr>
          <p:spPr>
            <a:xfrm rot="12004626" flipV="1">
              <a:off x="794948" y="7438703"/>
              <a:ext cx="1239577" cy="172567"/>
            </a:xfrm>
            <a:prstGeom prst="parallelogram">
              <a:avLst>
                <a:gd name="adj" fmla="val 37455"/>
              </a:avLst>
            </a:prstGeom>
            <a:solidFill>
              <a:schemeClr val="bg1">
                <a:alpha val="41641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3B15CBF-D976-BA40-98D7-50FF3FB07C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7010" y="7255005"/>
              <a:ext cx="1047265" cy="382633"/>
            </a:xfrm>
            <a:prstGeom prst="line">
              <a:avLst/>
            </a:prstGeom>
            <a:ln w="222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3BB65F1-B8A8-5A44-9790-67347715C05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9710" y="7420105"/>
              <a:ext cx="1036411" cy="380906"/>
            </a:xfrm>
            <a:prstGeom prst="line">
              <a:avLst/>
            </a:prstGeom>
            <a:ln w="222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A4869A0B-10F9-E54D-AD20-7E5859FB7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56480" y="3786686"/>
              <a:ext cx="2048078" cy="2048078"/>
            </a:xfrm>
            <a:prstGeom prst="rect">
              <a:avLst/>
            </a:prstGeom>
          </p:spPr>
        </p:pic>
        <p:pic>
          <p:nvPicPr>
            <p:cNvPr id="30" name="Picture 2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0541BFE6-386B-6941-9E61-1B6F85A4F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56480" y="6352612"/>
              <a:ext cx="2050980" cy="2050980"/>
            </a:xfrm>
            <a:prstGeom prst="rect">
              <a:avLst/>
            </a:prstGeom>
          </p:spPr>
        </p:pic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CAFC79F-47A9-3C42-9E53-63A02ADE44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75945" y="7814441"/>
              <a:ext cx="1809252" cy="464265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032AA77-058D-0248-8B4D-33BF38F7F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1449"/>
            <a:stretch/>
          </p:blipFill>
          <p:spPr>
            <a:xfrm>
              <a:off x="5621287" y="3859285"/>
              <a:ext cx="495176" cy="2160116"/>
            </a:xfrm>
            <a:prstGeom prst="rect">
              <a:avLst/>
            </a:prstGeom>
          </p:spPr>
        </p:pic>
        <p:pic>
          <p:nvPicPr>
            <p:cNvPr id="90" name="Picture 8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E5776268-3E23-A840-B770-6327907027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1449"/>
            <a:stretch/>
          </p:blipFill>
          <p:spPr>
            <a:xfrm>
              <a:off x="5621287" y="1211080"/>
              <a:ext cx="495176" cy="2160116"/>
            </a:xfrm>
            <a:prstGeom prst="rect">
              <a:avLst/>
            </a:prstGeom>
          </p:spPr>
        </p:pic>
        <p:pic>
          <p:nvPicPr>
            <p:cNvPr id="91" name="Picture 90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7E1A34B9-3735-AC48-9751-24AEC6FBDD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1449"/>
            <a:stretch/>
          </p:blipFill>
          <p:spPr>
            <a:xfrm>
              <a:off x="5621287" y="6421483"/>
              <a:ext cx="495176" cy="21601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7901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3B8B13C-9186-4F45-93F4-B183884DFB34}"/>
              </a:ext>
            </a:extLst>
          </p:cNvPr>
          <p:cNvGrpSpPr/>
          <p:nvPr/>
        </p:nvGrpSpPr>
        <p:grpSpPr>
          <a:xfrm>
            <a:off x="0" y="2454880"/>
            <a:ext cx="6218131" cy="4135129"/>
            <a:chOff x="271045" y="2733621"/>
            <a:chExt cx="6218131" cy="413512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6114877-0EF1-0246-8A79-C5F98079B562}"/>
                </a:ext>
              </a:extLst>
            </p:cNvPr>
            <p:cNvSpPr txBox="1"/>
            <p:nvPr/>
          </p:nvSpPr>
          <p:spPr>
            <a:xfrm>
              <a:off x="271045" y="2733621"/>
              <a:ext cx="2721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91859B-36DD-484A-B2AF-8A79DFBB61AA}"/>
                </a:ext>
              </a:extLst>
            </p:cNvPr>
            <p:cNvSpPr txBox="1"/>
            <p:nvPr/>
          </p:nvSpPr>
          <p:spPr>
            <a:xfrm>
              <a:off x="3718881" y="2733621"/>
              <a:ext cx="2721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pic>
          <p:nvPicPr>
            <p:cNvPr id="17" name="Picture 16" descr="Chart, histogram&#10;&#10;Description automatically generated">
              <a:extLst>
                <a:ext uri="{FF2B5EF4-FFF2-40B4-BE49-F238E27FC236}">
                  <a16:creationId xmlns:a16="http://schemas.microsoft.com/office/drawing/2014/main" id="{AAFEDC40-AE13-174A-89BA-811D86B64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1046" y="2766416"/>
              <a:ext cx="2712952" cy="4102334"/>
            </a:xfrm>
            <a:prstGeom prst="rect">
              <a:avLst/>
            </a:prstGeom>
          </p:spPr>
        </p:pic>
        <p:pic>
          <p:nvPicPr>
            <p:cNvPr id="14" name="Picture 13" descr="Chart, line chart&#10;&#10;Description automatically generated">
              <a:extLst>
                <a:ext uri="{FF2B5EF4-FFF2-40B4-BE49-F238E27FC236}">
                  <a16:creationId xmlns:a16="http://schemas.microsoft.com/office/drawing/2014/main" id="{6336071D-B0E9-644C-ABAF-CBDC7E279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18881" y="2961490"/>
              <a:ext cx="2770295" cy="38301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8167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5A7F5E9-3A56-0C46-B682-E859CFE1D89D}"/>
              </a:ext>
            </a:extLst>
          </p:cNvPr>
          <p:cNvGrpSpPr/>
          <p:nvPr/>
        </p:nvGrpSpPr>
        <p:grpSpPr>
          <a:xfrm>
            <a:off x="-1011374" y="2535345"/>
            <a:ext cx="9512896" cy="6190526"/>
            <a:chOff x="-2757047" y="2757018"/>
            <a:chExt cx="9512896" cy="6190526"/>
          </a:xfrm>
        </p:grpSpPr>
        <p:pic>
          <p:nvPicPr>
            <p:cNvPr id="9" name="Picture 8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330D5911-F70B-404E-88B9-26A27DAF8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8948" y="3154982"/>
              <a:ext cx="5759423" cy="569654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409A10F-6EDA-D54B-85E7-65321FDD8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650395" y="2757018"/>
              <a:ext cx="2525926" cy="6190526"/>
            </a:xfrm>
            <a:prstGeom prst="rect">
              <a:avLst/>
            </a:prstGeom>
          </p:spPr>
        </p:pic>
        <p:pic>
          <p:nvPicPr>
            <p:cNvPr id="44" name="Picture 43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67E041D3-462D-C546-9483-A7100A83E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82596" y="3178029"/>
              <a:ext cx="759561" cy="1728000"/>
            </a:xfrm>
            <a:prstGeom prst="rect">
              <a:avLst/>
            </a:prstGeom>
          </p:spPr>
        </p:pic>
        <p:pic>
          <p:nvPicPr>
            <p:cNvPr id="45" name="Picture 44" descr="Graphical user interface, application, Teams&#10;&#10;Description automatically generated">
              <a:extLst>
                <a:ext uri="{FF2B5EF4-FFF2-40B4-BE49-F238E27FC236}">
                  <a16:creationId xmlns:a16="http://schemas.microsoft.com/office/drawing/2014/main" id="{CD1D9D9A-F460-0148-BFCB-E97EF9F5E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82596" y="4940270"/>
              <a:ext cx="747039" cy="1728000"/>
            </a:xfrm>
            <a:prstGeom prst="rect">
              <a:avLst/>
            </a:prstGeom>
          </p:spPr>
        </p:pic>
        <p:pic>
          <p:nvPicPr>
            <p:cNvPr id="46" name="Picture 45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1752F1F6-B650-1747-ABAF-9CA2399C3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82596" y="6708564"/>
              <a:ext cx="773253" cy="1726151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44B53B4-77C2-884A-B1B5-F05153DE2591}"/>
                </a:ext>
              </a:extLst>
            </p:cNvPr>
            <p:cNvSpPr txBox="1"/>
            <p:nvPr/>
          </p:nvSpPr>
          <p:spPr>
            <a:xfrm>
              <a:off x="-2757047" y="2947449"/>
              <a:ext cx="5027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2A3276E-D8C8-EA44-862B-9B574E28C099}"/>
                </a:ext>
              </a:extLst>
            </p:cNvPr>
            <p:cNvSpPr txBox="1"/>
            <p:nvPr/>
          </p:nvSpPr>
          <p:spPr>
            <a:xfrm>
              <a:off x="141524" y="2947448"/>
              <a:ext cx="5027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C585E3-30A3-0942-AC2E-D70F83B3AFB8}"/>
                </a:ext>
              </a:extLst>
            </p:cNvPr>
            <p:cNvSpPr txBox="1"/>
            <p:nvPr/>
          </p:nvSpPr>
          <p:spPr>
            <a:xfrm>
              <a:off x="-2022926" y="3192053"/>
              <a:ext cx="10538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BULK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A7CFF51-8B7C-C34C-9A8E-887A7E08DBED}"/>
                </a:ext>
              </a:extLst>
            </p:cNvPr>
            <p:cNvSpPr txBox="1"/>
            <p:nvPr/>
          </p:nvSpPr>
          <p:spPr>
            <a:xfrm>
              <a:off x="-2022926" y="4918934"/>
              <a:ext cx="10538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GEL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AF7A1D-1F62-0A4B-B414-13B653312DF3}"/>
                </a:ext>
              </a:extLst>
            </p:cNvPr>
            <p:cNvSpPr txBox="1"/>
            <p:nvPr/>
          </p:nvSpPr>
          <p:spPr>
            <a:xfrm>
              <a:off x="-2022926" y="6678280"/>
              <a:ext cx="10538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RANDOM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9BC218E-95E3-974F-A7A7-C47A7561D4B9}"/>
                </a:ext>
              </a:extLst>
            </p:cNvPr>
            <p:cNvSpPr txBox="1"/>
            <p:nvPr/>
          </p:nvSpPr>
          <p:spPr>
            <a:xfrm>
              <a:off x="1241584" y="2947449"/>
              <a:ext cx="1053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Pe = 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A460F09-0237-C64A-81EA-44A6601F6CEC}"/>
                </a:ext>
              </a:extLst>
            </p:cNvPr>
            <p:cNvSpPr txBox="1"/>
            <p:nvPr/>
          </p:nvSpPr>
          <p:spPr>
            <a:xfrm>
              <a:off x="2945718" y="2947449"/>
              <a:ext cx="1053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Pe = 20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AFD11A5-9B2E-A54B-A6C5-D0B629F99056}"/>
                </a:ext>
              </a:extLst>
            </p:cNvPr>
            <p:cNvSpPr txBox="1"/>
            <p:nvPr/>
          </p:nvSpPr>
          <p:spPr>
            <a:xfrm>
              <a:off x="4632289" y="2947448"/>
              <a:ext cx="1053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Pe = 100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162F16A-0310-7946-B462-09085F4E2D5D}"/>
                </a:ext>
              </a:extLst>
            </p:cNvPr>
            <p:cNvSpPr txBox="1"/>
            <p:nvPr/>
          </p:nvSpPr>
          <p:spPr>
            <a:xfrm>
              <a:off x="669025" y="3235188"/>
              <a:ext cx="10538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BULK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8275837-67D9-E94A-B85F-E22E7B8F1577}"/>
                </a:ext>
              </a:extLst>
            </p:cNvPr>
            <p:cNvSpPr txBox="1"/>
            <p:nvPr/>
          </p:nvSpPr>
          <p:spPr>
            <a:xfrm>
              <a:off x="660727" y="4943648"/>
              <a:ext cx="10538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GEL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F823BC1-39E0-0847-AB03-D96EE1505845}"/>
                </a:ext>
              </a:extLst>
            </p:cNvPr>
            <p:cNvSpPr txBox="1"/>
            <p:nvPr/>
          </p:nvSpPr>
          <p:spPr>
            <a:xfrm>
              <a:off x="644311" y="6732314"/>
              <a:ext cx="10538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RANDOM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713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2DD9706A-BE03-5540-BD29-3B666FF7B470}"/>
              </a:ext>
            </a:extLst>
          </p:cNvPr>
          <p:cNvGrpSpPr/>
          <p:nvPr/>
        </p:nvGrpSpPr>
        <p:grpSpPr>
          <a:xfrm>
            <a:off x="133601" y="2415631"/>
            <a:ext cx="6891667" cy="4021007"/>
            <a:chOff x="133601" y="2415631"/>
            <a:chExt cx="6891667" cy="402100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A85025-CD19-114F-A8FB-D4CF9A171029}"/>
                </a:ext>
              </a:extLst>
            </p:cNvPr>
            <p:cNvSpPr txBox="1"/>
            <p:nvPr/>
          </p:nvSpPr>
          <p:spPr>
            <a:xfrm>
              <a:off x="133610" y="2415631"/>
              <a:ext cx="2737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549A03-E787-BC45-BBD7-C4E07D3C751B}"/>
                </a:ext>
              </a:extLst>
            </p:cNvPr>
            <p:cNvSpPr txBox="1"/>
            <p:nvPr/>
          </p:nvSpPr>
          <p:spPr>
            <a:xfrm>
              <a:off x="1719626" y="2415632"/>
              <a:ext cx="2737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C426-2D8C-8E4A-8B20-3B16F8223DFA}"/>
                </a:ext>
              </a:extLst>
            </p:cNvPr>
            <p:cNvSpPr txBox="1"/>
            <p:nvPr/>
          </p:nvSpPr>
          <p:spPr>
            <a:xfrm>
              <a:off x="3579438" y="2415631"/>
              <a:ext cx="2737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2C1A04-A256-D343-9332-E22BED6B3A24}"/>
                </a:ext>
              </a:extLst>
            </p:cNvPr>
            <p:cNvSpPr txBox="1"/>
            <p:nvPr/>
          </p:nvSpPr>
          <p:spPr>
            <a:xfrm>
              <a:off x="5165454" y="2415631"/>
              <a:ext cx="2737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  <p:pic>
          <p:nvPicPr>
            <p:cNvPr id="6" name="Picture 5" descr="Qr code&#10;&#10;Description automatically generated">
              <a:extLst>
                <a:ext uri="{FF2B5EF4-FFF2-40B4-BE49-F238E27FC236}">
                  <a16:creationId xmlns:a16="http://schemas.microsoft.com/office/drawing/2014/main" id="{DC8707DB-4D34-534C-8726-5111879C6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6515" y="4713719"/>
              <a:ext cx="1722919" cy="1722919"/>
            </a:xfrm>
            <a:prstGeom prst="rect">
              <a:avLst/>
            </a:prstGeom>
          </p:spPr>
        </p:pic>
        <p:pic>
          <p:nvPicPr>
            <p:cNvPr id="14" name="Picture 13" descr="A picture containing stationary, envelope&#10;&#10;Description automatically generated">
              <a:extLst>
                <a:ext uri="{FF2B5EF4-FFF2-40B4-BE49-F238E27FC236}">
                  <a16:creationId xmlns:a16="http://schemas.microsoft.com/office/drawing/2014/main" id="{9CC2285B-F034-3948-AF0D-7A1005FCC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601" y="4713723"/>
              <a:ext cx="1722915" cy="1722915"/>
            </a:xfrm>
            <a:prstGeom prst="rect">
              <a:avLst/>
            </a:prstGeom>
          </p:spPr>
        </p:pic>
        <p:pic>
          <p:nvPicPr>
            <p:cNvPr id="18" name="Picture 17" descr="A picture containing text, fabric&#10;&#10;Description automatically generated">
              <a:extLst>
                <a:ext uri="{FF2B5EF4-FFF2-40B4-BE49-F238E27FC236}">
                  <a16:creationId xmlns:a16="http://schemas.microsoft.com/office/drawing/2014/main" id="{D19E770F-D2EB-7043-9AAA-E39B0DCFB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56519" y="2554132"/>
              <a:ext cx="1722916" cy="1722916"/>
            </a:xfrm>
            <a:prstGeom prst="rect">
              <a:avLst/>
            </a:prstGeom>
          </p:spPr>
        </p:pic>
        <p:pic>
          <p:nvPicPr>
            <p:cNvPr id="20" name="Picture 19" descr="A close-up of a planet&#10;&#10;Description automatically generated with low confidence">
              <a:extLst>
                <a:ext uri="{FF2B5EF4-FFF2-40B4-BE49-F238E27FC236}">
                  <a16:creationId xmlns:a16="http://schemas.microsoft.com/office/drawing/2014/main" id="{CA7DE415-D487-B54B-BD0D-30C6D3774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602" y="2554130"/>
              <a:ext cx="1722915" cy="1722915"/>
            </a:xfrm>
            <a:prstGeom prst="rect">
              <a:avLst/>
            </a:prstGeom>
          </p:spPr>
        </p:pic>
        <p:pic>
          <p:nvPicPr>
            <p:cNvPr id="22" name="Picture 21" descr="A picture containing stationary&#10;&#10;Description automatically generated">
              <a:extLst>
                <a:ext uri="{FF2B5EF4-FFF2-40B4-BE49-F238E27FC236}">
                  <a16:creationId xmlns:a16="http://schemas.microsoft.com/office/drawing/2014/main" id="{D198462A-A4A9-DE4C-AA0B-7E7B6800C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79433" y="2554130"/>
              <a:ext cx="1722917" cy="1722917"/>
            </a:xfrm>
            <a:prstGeom prst="rect">
              <a:avLst/>
            </a:prstGeom>
          </p:spPr>
        </p:pic>
        <p:pic>
          <p:nvPicPr>
            <p:cNvPr id="24" name="Picture 23" descr="Qr code&#10;&#10;Description automatically generated">
              <a:extLst>
                <a:ext uri="{FF2B5EF4-FFF2-40B4-BE49-F238E27FC236}">
                  <a16:creationId xmlns:a16="http://schemas.microsoft.com/office/drawing/2014/main" id="{E3C026DA-B797-2947-B9AF-D0FE597C2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02350" y="2554127"/>
              <a:ext cx="1722918" cy="1722918"/>
            </a:xfrm>
            <a:prstGeom prst="rect">
              <a:avLst/>
            </a:prstGeom>
          </p:spPr>
        </p:pic>
        <p:pic>
          <p:nvPicPr>
            <p:cNvPr id="26" name="Picture 25" descr="A picture containing stationary, envelope&#10;&#10;Description automatically generated">
              <a:extLst>
                <a:ext uri="{FF2B5EF4-FFF2-40B4-BE49-F238E27FC236}">
                  <a16:creationId xmlns:a16="http://schemas.microsoft.com/office/drawing/2014/main" id="{CD6EE3CF-4A82-3543-A7E8-222A7F1CA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16331" y="4713719"/>
              <a:ext cx="1722919" cy="1722919"/>
            </a:xfrm>
            <a:prstGeom prst="rect">
              <a:avLst/>
            </a:prstGeom>
          </p:spPr>
        </p:pic>
        <p:pic>
          <p:nvPicPr>
            <p:cNvPr id="28" name="Picture 27" descr="Qr code&#10;&#10;Description automatically generated">
              <a:extLst>
                <a:ext uri="{FF2B5EF4-FFF2-40B4-BE49-F238E27FC236}">
                  <a16:creationId xmlns:a16="http://schemas.microsoft.com/office/drawing/2014/main" id="{49B6679F-04BA-3541-9A73-7AAF7B978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02347" y="4713720"/>
              <a:ext cx="1722918" cy="172291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A69CCFA-E398-594C-9D2F-774D0BE781F3}"/>
                </a:ext>
              </a:extLst>
            </p:cNvPr>
            <p:cNvSpPr txBox="1"/>
            <p:nvPr/>
          </p:nvSpPr>
          <p:spPr>
            <a:xfrm>
              <a:off x="133601" y="4575219"/>
              <a:ext cx="2737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9E86D6-E590-EA4A-B216-21DA949A86CC}"/>
                </a:ext>
              </a:extLst>
            </p:cNvPr>
            <p:cNvSpPr txBox="1"/>
            <p:nvPr/>
          </p:nvSpPr>
          <p:spPr>
            <a:xfrm>
              <a:off x="1719617" y="4575220"/>
              <a:ext cx="2737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86D793C-B6B5-8940-8786-31DAC3FEFF46}"/>
                </a:ext>
              </a:extLst>
            </p:cNvPr>
            <p:cNvSpPr txBox="1"/>
            <p:nvPr/>
          </p:nvSpPr>
          <p:spPr>
            <a:xfrm>
              <a:off x="3579429" y="4575219"/>
              <a:ext cx="2737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g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627E93C-01B0-5940-8B94-E6C4F64A27EA}"/>
                </a:ext>
              </a:extLst>
            </p:cNvPr>
            <p:cNvSpPr txBox="1"/>
            <p:nvPr/>
          </p:nvSpPr>
          <p:spPr>
            <a:xfrm>
              <a:off x="5165445" y="4575219"/>
              <a:ext cx="2737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959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8956CF23-0147-2541-8841-4D448260F1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15"/>
          <a:stretch/>
        </p:blipFill>
        <p:spPr>
          <a:xfrm>
            <a:off x="1648235" y="7267074"/>
            <a:ext cx="2808216" cy="264051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4977AF2-AC98-B440-B2A6-325256BF50F7}"/>
              </a:ext>
            </a:extLst>
          </p:cNvPr>
          <p:cNvGrpSpPr/>
          <p:nvPr/>
        </p:nvGrpSpPr>
        <p:grpSpPr>
          <a:xfrm>
            <a:off x="-695267" y="2030795"/>
            <a:ext cx="7944766" cy="2568936"/>
            <a:chOff x="-695267" y="2030795"/>
            <a:chExt cx="7944766" cy="256893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23AE72C-5CA1-8A4C-9FCF-DE340C234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1138" y="2325748"/>
              <a:ext cx="2344132" cy="2265411"/>
            </a:xfrm>
            <a:prstGeom prst="rect">
              <a:avLst/>
            </a:prstGeom>
          </p:spPr>
        </p:pic>
        <p:pic>
          <p:nvPicPr>
            <p:cNvPr id="16" name="Picture 15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664E966E-1A90-FB43-AF54-DC0C1E87A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9477" y="2219903"/>
              <a:ext cx="956421" cy="217585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99C814-BAB8-274B-B7DD-9987C8B7ACB4}"/>
                </a:ext>
              </a:extLst>
            </p:cNvPr>
            <p:cNvSpPr txBox="1"/>
            <p:nvPr/>
          </p:nvSpPr>
          <p:spPr>
            <a:xfrm>
              <a:off x="2244709" y="2400822"/>
              <a:ext cx="12344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Pe = 160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40044EE-4C56-0342-8FF4-3415AA4C2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695267" y="2334320"/>
              <a:ext cx="2401249" cy="226541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25D45E6-6AF6-CE49-8258-A6A4379C06CB}"/>
                </a:ext>
              </a:extLst>
            </p:cNvPr>
            <p:cNvSpPr txBox="1"/>
            <p:nvPr/>
          </p:nvSpPr>
          <p:spPr>
            <a:xfrm>
              <a:off x="1448308" y="2035081"/>
              <a:ext cx="2737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21B65C-B959-9E42-A95D-B1869FDA5AD4}"/>
                </a:ext>
              </a:extLst>
            </p:cNvPr>
            <p:cNvSpPr txBox="1"/>
            <p:nvPr/>
          </p:nvSpPr>
          <p:spPr>
            <a:xfrm>
              <a:off x="3925999" y="2030795"/>
              <a:ext cx="2737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97E09FC-CDF0-7A43-BA32-BC4B2DC42A3C}"/>
                </a:ext>
              </a:extLst>
            </p:cNvPr>
            <p:cNvSpPr txBox="1"/>
            <p:nvPr/>
          </p:nvSpPr>
          <p:spPr>
            <a:xfrm>
              <a:off x="6975703" y="2035080"/>
              <a:ext cx="2737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pic>
          <p:nvPicPr>
            <p:cNvPr id="5" name="Picture 4" descr="Chart, line chart&#10;&#10;Description automatically generated">
              <a:extLst>
                <a:ext uri="{FF2B5EF4-FFF2-40B4-BE49-F238E27FC236}">
                  <a16:creationId xmlns:a16="http://schemas.microsoft.com/office/drawing/2014/main" id="{19B54C15-A4E1-C641-9D2B-EF3E05D4E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27634" y="2334320"/>
              <a:ext cx="2421865" cy="22568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9986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99B67613-A69F-B046-A527-9F76934DE42F}"/>
              </a:ext>
            </a:extLst>
          </p:cNvPr>
          <p:cNvGrpSpPr/>
          <p:nvPr/>
        </p:nvGrpSpPr>
        <p:grpSpPr>
          <a:xfrm>
            <a:off x="553337" y="920088"/>
            <a:ext cx="5751326" cy="6597289"/>
            <a:chOff x="553337" y="920088"/>
            <a:chExt cx="5751326" cy="659728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8AECD06-6608-9643-8A17-0FC9FDD3E141}"/>
                </a:ext>
              </a:extLst>
            </p:cNvPr>
            <p:cNvGrpSpPr/>
            <p:nvPr/>
          </p:nvGrpSpPr>
          <p:grpSpPr>
            <a:xfrm>
              <a:off x="553337" y="920088"/>
              <a:ext cx="5751326" cy="6597289"/>
              <a:chOff x="680898" y="1153170"/>
              <a:chExt cx="5751326" cy="6597289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AF160CE2-420F-3F45-A103-D2CE1CDF1CFE}"/>
                  </a:ext>
                </a:extLst>
              </p:cNvPr>
              <p:cNvGrpSpPr/>
              <p:nvPr/>
            </p:nvGrpSpPr>
            <p:grpSpPr>
              <a:xfrm>
                <a:off x="680898" y="1153170"/>
                <a:ext cx="5712869" cy="3176477"/>
                <a:chOff x="446146" y="1332784"/>
                <a:chExt cx="5712869" cy="3176477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D54AE90F-B6AC-3447-9039-714C158E190B}"/>
                    </a:ext>
                  </a:extLst>
                </p:cNvPr>
                <p:cNvGrpSpPr/>
                <p:nvPr/>
              </p:nvGrpSpPr>
              <p:grpSpPr>
                <a:xfrm>
                  <a:off x="446146" y="1332784"/>
                  <a:ext cx="5371857" cy="3176477"/>
                  <a:chOff x="826979" y="1626983"/>
                  <a:chExt cx="5371857" cy="3176477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3B30FCF2-799E-A24D-935A-9940CBC7D74A}"/>
                      </a:ext>
                    </a:extLst>
                  </p:cNvPr>
                  <p:cNvGrpSpPr/>
                  <p:nvPr/>
                </p:nvGrpSpPr>
                <p:grpSpPr>
                  <a:xfrm>
                    <a:off x="2121768" y="1626983"/>
                    <a:ext cx="4077068" cy="282776"/>
                    <a:chOff x="2121768" y="1626983"/>
                    <a:chExt cx="4077068" cy="282776"/>
                  </a:xfrm>
                </p:grpSpPr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9ADFB303-A227-1C4D-BE90-5A2497CC551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21768" y="1626983"/>
                      <a:ext cx="80944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</a:t>
                      </a:r>
                      <a:r>
                        <a:rPr lang="en-US" sz="12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</a:t>
                      </a:r>
                      <a:r>
                        <a:rPr lang="en-US" sz="1200" baseline="-25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voro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&gt;</a:t>
                      </a:r>
                    </a:p>
                  </p:txBody>
                </p:sp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2B7630A3-2F62-B14C-8A84-D5616F1B3C5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88451" y="1632760"/>
                      <a:ext cx="151038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</a:t>
                      </a:r>
                      <a:r>
                        <a:rPr lang="en-US" sz="12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</a:t>
                      </a:r>
                      <a:r>
                        <a:rPr lang="en-US" sz="1200" baseline="-25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voro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&gt;</a:t>
                      </a:r>
                    </a:p>
                  </p:txBody>
                </p:sp>
              </p:grpSp>
              <p:pic>
                <p:nvPicPr>
                  <p:cNvPr id="16" name="Picture 15" descr="A picture containing text, display, vector graphics&#10;&#10;Description automatically generated">
                    <a:extLst>
                      <a:ext uri="{FF2B5EF4-FFF2-40B4-BE49-F238E27FC236}">
                        <a16:creationId xmlns:a16="http://schemas.microsoft.com/office/drawing/2014/main" id="{134EA0DE-A9F4-7F49-BAD2-C2E9D0294E2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r="17682"/>
                  <a:stretch/>
                </p:blipFill>
                <p:spPr>
                  <a:xfrm>
                    <a:off x="826979" y="1839216"/>
                    <a:ext cx="2822678" cy="296424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" name="Picture 5" descr="A picture containing qr code&#10;&#10;Description automatically generated">
                  <a:extLst>
                    <a:ext uri="{FF2B5EF4-FFF2-40B4-BE49-F238E27FC236}">
                      <a16:creationId xmlns:a16="http://schemas.microsoft.com/office/drawing/2014/main" id="{9A34F550-0A05-1143-83D5-257AD0E899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5461"/>
                <a:stretch/>
              </p:blipFill>
              <p:spPr>
                <a:xfrm>
                  <a:off x="3429000" y="1545017"/>
                  <a:ext cx="2730015" cy="2962997"/>
                </a:xfrm>
                <a:prstGeom prst="rect">
                  <a:avLst/>
                </a:prstGeom>
              </p:spPr>
            </p:pic>
          </p:grpSp>
          <p:pic>
            <p:nvPicPr>
              <p:cNvPr id="9" name="Picture 8" descr="Qr code&#10;&#10;Description automatically generated">
                <a:extLst>
                  <a:ext uri="{FF2B5EF4-FFF2-40B4-BE49-F238E27FC236}">
                    <a16:creationId xmlns:a16="http://schemas.microsoft.com/office/drawing/2014/main" id="{D9E55451-D80E-EF4E-A805-6827323442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5262"/>
              <a:stretch/>
            </p:blipFill>
            <p:spPr>
              <a:xfrm>
                <a:off x="3663752" y="4743577"/>
                <a:ext cx="2768472" cy="300688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A43727-F6D0-C64F-82AD-381149641EAE}"/>
                  </a:ext>
                </a:extLst>
              </p:cNvPr>
              <p:cNvSpPr txBox="1"/>
              <p:nvPr/>
            </p:nvSpPr>
            <p:spPr>
              <a:xfrm>
                <a:off x="2031306" y="4560199"/>
                <a:ext cx="80944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&lt; </a:t>
                </a:r>
                <a:r>
                  <a:rPr lang="en-US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Δr</a:t>
                </a: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&gt;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5B221FF-BE20-834B-BDEC-DFA12009F02E}"/>
                  </a:ext>
                </a:extLst>
              </p:cNvPr>
              <p:cNvSpPr txBox="1"/>
              <p:nvPr/>
            </p:nvSpPr>
            <p:spPr>
              <a:xfrm>
                <a:off x="4542370" y="4560200"/>
                <a:ext cx="80944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&lt; </a:t>
                </a:r>
                <a:r>
                  <a:rPr lang="en-US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Δr</a:t>
                </a: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&gt;</a:t>
                </a:r>
              </a:p>
            </p:txBody>
          </p:sp>
        </p:grpSp>
        <p:pic>
          <p:nvPicPr>
            <p:cNvPr id="22" name="Picture 2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2A91EFB-87BB-B04E-AE30-5E585B65E6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7682"/>
            <a:stretch/>
          </p:blipFill>
          <p:spPr>
            <a:xfrm>
              <a:off x="553337" y="4510497"/>
              <a:ext cx="2822678" cy="3006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3438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D51305-E557-8747-B048-9E5681D253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35"/>
          <a:stretch/>
        </p:blipFill>
        <p:spPr>
          <a:xfrm>
            <a:off x="585788" y="260309"/>
            <a:ext cx="5915025" cy="15932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B4E6D5-D594-084A-A66C-8D7F8F9D77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78" b="9904"/>
          <a:stretch/>
        </p:blipFill>
        <p:spPr>
          <a:xfrm>
            <a:off x="585788" y="1853515"/>
            <a:ext cx="5915025" cy="14745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D9F60C-1431-2D4C-B1FB-E382799037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48" b="-159"/>
          <a:stretch/>
        </p:blipFill>
        <p:spPr>
          <a:xfrm>
            <a:off x="585788" y="3328087"/>
            <a:ext cx="5915025" cy="164756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5A671A7-2ECD-2348-A488-EC7EE941C3C1}"/>
              </a:ext>
            </a:extLst>
          </p:cNvPr>
          <p:cNvSpPr/>
          <p:nvPr/>
        </p:nvSpPr>
        <p:spPr>
          <a:xfrm>
            <a:off x="417556" y="1258264"/>
            <a:ext cx="104746" cy="104746"/>
          </a:xfrm>
          <a:prstGeom prst="ellipse">
            <a:avLst/>
          </a:prstGeom>
          <a:solidFill>
            <a:srgbClr val="00CE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682C8-8B46-4046-AD6F-3DABD419C89F}"/>
              </a:ext>
            </a:extLst>
          </p:cNvPr>
          <p:cNvSpPr txBox="1"/>
          <p:nvPr/>
        </p:nvSpPr>
        <p:spPr>
          <a:xfrm rot="16200000">
            <a:off x="-66522" y="620228"/>
            <a:ext cx="1053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BULK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47E4C27-F013-FA4A-9817-BC78F2FD61AE}"/>
              </a:ext>
            </a:extLst>
          </p:cNvPr>
          <p:cNvSpPr/>
          <p:nvPr/>
        </p:nvSpPr>
        <p:spPr>
          <a:xfrm>
            <a:off x="416038" y="2568506"/>
            <a:ext cx="104746" cy="10474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A27C38-216A-864C-A867-E5A74823A040}"/>
              </a:ext>
            </a:extLst>
          </p:cNvPr>
          <p:cNvSpPr txBox="1"/>
          <p:nvPr/>
        </p:nvSpPr>
        <p:spPr>
          <a:xfrm rot="16200000">
            <a:off x="-66521" y="1932740"/>
            <a:ext cx="1053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GEL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AA26D75-5B04-4043-85DB-B59D88AF82D0}"/>
              </a:ext>
            </a:extLst>
          </p:cNvPr>
          <p:cNvSpPr/>
          <p:nvPr/>
        </p:nvSpPr>
        <p:spPr>
          <a:xfrm>
            <a:off x="411157" y="4257397"/>
            <a:ext cx="104746" cy="104746"/>
          </a:xfrm>
          <a:prstGeom prst="ellipse">
            <a:avLst/>
          </a:prstGeom>
          <a:solidFill>
            <a:srgbClr val="EC92D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C17201-B6BD-734D-B868-C379D45F3FA0}"/>
              </a:ext>
            </a:extLst>
          </p:cNvPr>
          <p:cNvSpPr txBox="1"/>
          <p:nvPr/>
        </p:nvSpPr>
        <p:spPr>
          <a:xfrm rot="16200000">
            <a:off x="-66521" y="3607343"/>
            <a:ext cx="1053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RANDOM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E74C9A1-6D53-CC48-BD71-3EA3E0D7F67B}"/>
              </a:ext>
            </a:extLst>
          </p:cNvPr>
          <p:cNvGrpSpPr/>
          <p:nvPr/>
        </p:nvGrpSpPr>
        <p:grpSpPr>
          <a:xfrm>
            <a:off x="392488" y="5354360"/>
            <a:ext cx="5915025" cy="4362996"/>
            <a:chOff x="0" y="5435219"/>
            <a:chExt cx="6858000" cy="505854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2B37438-AA6B-8F40-A879-45E28FB8C0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3439"/>
            <a:stretch/>
          </p:blipFill>
          <p:spPr>
            <a:xfrm>
              <a:off x="0" y="5498550"/>
              <a:ext cx="6858000" cy="164756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D66C036-A087-084C-8B49-A254812AAE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9377" b="12210"/>
            <a:stretch/>
          </p:blipFill>
          <p:spPr>
            <a:xfrm>
              <a:off x="0" y="7235875"/>
              <a:ext cx="6858000" cy="149247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0B8215A-6FE7-0F41-B21A-F06D7C326A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9206"/>
            <a:stretch/>
          </p:blipFill>
          <p:spPr>
            <a:xfrm>
              <a:off x="0" y="8765628"/>
              <a:ext cx="6858000" cy="172813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3802AC2-08CB-2344-90D4-E7712CF4B16E}"/>
                </a:ext>
              </a:extLst>
            </p:cNvPr>
            <p:cNvSpPr txBox="1"/>
            <p:nvPr/>
          </p:nvSpPr>
          <p:spPr>
            <a:xfrm>
              <a:off x="674931" y="5435219"/>
              <a:ext cx="9491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Pe = </a:t>
              </a: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B6533879-892F-E94E-9414-9338D09D090D}"/>
              </a:ext>
            </a:extLst>
          </p:cNvPr>
          <p:cNvSpPr/>
          <p:nvPr/>
        </p:nvSpPr>
        <p:spPr>
          <a:xfrm>
            <a:off x="233795" y="6270764"/>
            <a:ext cx="104746" cy="104746"/>
          </a:xfrm>
          <a:prstGeom prst="ellipse">
            <a:avLst/>
          </a:prstGeom>
          <a:solidFill>
            <a:srgbClr val="00CE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A75275-0A16-AF44-978C-DB4368D96372}"/>
              </a:ext>
            </a:extLst>
          </p:cNvPr>
          <p:cNvSpPr txBox="1"/>
          <p:nvPr/>
        </p:nvSpPr>
        <p:spPr>
          <a:xfrm rot="16200000">
            <a:off x="-250283" y="5632728"/>
            <a:ext cx="1053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BULK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3622A30-A315-9C4D-BDB0-904B96521F9C}"/>
              </a:ext>
            </a:extLst>
          </p:cNvPr>
          <p:cNvSpPr/>
          <p:nvPr/>
        </p:nvSpPr>
        <p:spPr>
          <a:xfrm>
            <a:off x="232277" y="7549538"/>
            <a:ext cx="104746" cy="10474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623FFB-BE01-104A-A30F-20611DA812D3}"/>
              </a:ext>
            </a:extLst>
          </p:cNvPr>
          <p:cNvSpPr txBox="1"/>
          <p:nvPr/>
        </p:nvSpPr>
        <p:spPr>
          <a:xfrm rot="16200000">
            <a:off x="-250282" y="6913772"/>
            <a:ext cx="1053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GEL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1EB8C6-C7A7-EC44-8ACD-EF9289937119}"/>
              </a:ext>
            </a:extLst>
          </p:cNvPr>
          <p:cNvSpPr/>
          <p:nvPr/>
        </p:nvSpPr>
        <p:spPr>
          <a:xfrm>
            <a:off x="227396" y="9096683"/>
            <a:ext cx="104746" cy="104746"/>
          </a:xfrm>
          <a:prstGeom prst="ellipse">
            <a:avLst/>
          </a:prstGeom>
          <a:solidFill>
            <a:srgbClr val="EC92D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81F963-9AC8-DE4F-BF88-7737A5BE6A43}"/>
              </a:ext>
            </a:extLst>
          </p:cNvPr>
          <p:cNvSpPr txBox="1"/>
          <p:nvPr/>
        </p:nvSpPr>
        <p:spPr>
          <a:xfrm rot="16200000">
            <a:off x="-250282" y="8446629"/>
            <a:ext cx="1053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RANDOM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690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195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16219</TotalTime>
  <Words>56</Words>
  <Application>Microsoft Macintosh PowerPoint</Application>
  <PresentationFormat>Custom</PresentationFormat>
  <Paragraphs>39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Fergus Moore</dc:creator>
  <cp:lastModifiedBy>Fergus Moore</cp:lastModifiedBy>
  <cp:revision>9</cp:revision>
  <cp:lastPrinted>2022-02-14T09:25:33Z</cp:lastPrinted>
  <dcterms:created xsi:type="dcterms:W3CDTF">2022-01-27T10:16:29Z</dcterms:created>
  <dcterms:modified xsi:type="dcterms:W3CDTF">2022-03-01T10:52:15Z</dcterms:modified>
</cp:coreProperties>
</file>